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2" r:id="rId7"/>
    <p:sldId id="266" r:id="rId8"/>
    <p:sldId id="265" r:id="rId9"/>
    <p:sldId id="261" r:id="rId10"/>
    <p:sldId id="260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F6C7A-1BFE-4F05-929F-6CE68412A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Relatório de manutenção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22E93-C278-4483-9FCF-B4631D5A4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245216"/>
            <a:ext cx="8676222" cy="1239474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Algerian" panose="04020705040A02060702" pitchFamily="82" charset="0"/>
              </a:rPr>
              <a:t>Grupo: Isabelle, Sara e Victoria </a:t>
            </a:r>
          </a:p>
        </p:txBody>
      </p:sp>
    </p:spTree>
    <p:extLst>
      <p:ext uri="{BB962C8B-B14F-4D97-AF65-F5344CB8AC3E}">
        <p14:creationId xmlns:p14="http://schemas.microsoft.com/office/powerpoint/2010/main" val="29897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4911"/>
            <a:ext cx="9905998" cy="4046290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Após identificarmos o erro fechamos toda nossa CPU novamente e fizemos novamente a instalação.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Começando a dar boot no sistema com o Windows que estava instalado no CD.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aguardamos as confirmações necessárias depois e colocamos a chave de segurança do Windows para iniciar a instalação.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Desta vez tudo prosseguiu como deveria a instalação foi concluída, e depois personalizamos ele da forma que desejávamos.</a:t>
            </a:r>
          </a:p>
        </p:txBody>
      </p:sp>
    </p:spTree>
    <p:extLst>
      <p:ext uri="{BB962C8B-B14F-4D97-AF65-F5344CB8AC3E}">
        <p14:creationId xmlns:p14="http://schemas.microsoft.com/office/powerpoint/2010/main" val="37795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66" y="981512"/>
            <a:ext cx="9905998" cy="1688983"/>
          </a:xfrm>
        </p:spPr>
        <p:txBody>
          <a:bodyPr/>
          <a:lstStyle/>
          <a:p>
            <a:r>
              <a:rPr lang="pt-BR" dirty="0">
                <a:latin typeface="Algerian" panose="04020705040A02060702" pitchFamily="82" charset="0"/>
              </a:rPr>
              <a:t>Por fim o computador estava novo em folha e com todos os programas necessários para utilização do computador com o Windows.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1E579C-8C0C-4BBD-B36D-6C332E5F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5308">
            <a:off x="4150409" y="2097634"/>
            <a:ext cx="2569173" cy="4567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82D1B6-402B-49FF-A8C1-156329FA2F3E}"/>
              </a:ext>
            </a:extLst>
          </p:cNvPr>
          <p:cNvSpPr txBox="1"/>
          <p:nvPr/>
        </p:nvSpPr>
        <p:spPr>
          <a:xfrm>
            <a:off x="4969406" y="335181"/>
            <a:ext cx="9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latin typeface="Algerian" panose="04020705040A02060702" pitchFamily="82" charset="0"/>
              </a:rPr>
              <a:t>FIM</a:t>
            </a:r>
            <a:endParaRPr lang="pt-BR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B8CCA-6473-4D3F-AE65-FBA25376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Testando a máquina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2E1E09-226E-457D-9B28-25B3D6E8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2977581" cy="3601673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De início conectamos o cabo de energia na CPU e o cabo VGA na tela e também na CPU.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identificamos que o computador estava funcionando, porém não possuía nenhum Windows.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1DB30B-02B9-43B6-AC13-8BD07403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93" y="2313260"/>
            <a:ext cx="1928813" cy="3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A3F9E2-2A55-469A-BB07-240EFF33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669" y="2313260"/>
            <a:ext cx="1843196" cy="3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Abrindo a maquina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4040"/>
            <a:ext cx="3556422" cy="3635229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Primeiramente retiramos todos os parafusos da CPU para retirar a placa de cima.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Logo após retiramos os parafusos dos itens a seguir: Placa mãe, HD, DVD e fonte de alimentação, para podermos identificar algum possível problema.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122C4-F7A3-4179-98A8-AD7A6AE6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34" y="2155971"/>
            <a:ext cx="1928813" cy="34290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DBDDE9-73E5-4C47-A653-23794A20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83" y="2155971"/>
            <a:ext cx="2317503" cy="3552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596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Retirando e conectando os cabos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45" y="1977705"/>
            <a:ext cx="4504378" cy="4423094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latin typeface="Algerian" panose="04020705040A02060702" pitchFamily="82" charset="0"/>
              </a:rPr>
              <a:t>Primeiro tiramos os parafusos da placa mãe e desconectamos todos os fios nele instalados, incluído os cabos da fonte de alimentação,  do DVD e do HD.</a:t>
            </a:r>
          </a:p>
          <a:p>
            <a:pPr algn="just"/>
            <a:r>
              <a:rPr lang="pt-BR" sz="1800" dirty="0">
                <a:latin typeface="Algerian" panose="04020705040A02060702" pitchFamily="82" charset="0"/>
              </a:rPr>
              <a:t>Dentre esses cabos identificamos os seguintes fios: Cabo SATA, Cabo de áudio e tela, Cabo USB entre outros.</a:t>
            </a:r>
          </a:p>
          <a:p>
            <a:pPr algn="just"/>
            <a:r>
              <a:rPr lang="pt-BR" sz="1800" dirty="0">
                <a:latin typeface="Algerian" panose="04020705040A02060702" pitchFamily="82" charset="0"/>
              </a:rPr>
              <a:t>Retiramos todos esses cabos para identificar algum erro (não havia nenhum problema) e reconectamos todos eles de volta ao lugar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C7D53-43A5-4834-873D-6FF79FCC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03095" y="2053206"/>
            <a:ext cx="2219078" cy="39450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353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Removendo as  peças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13359"/>
            <a:ext cx="4730881" cy="4311940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Começamos pela placa mãe , desparafusando o cooler do processador, tiramos a memória do Slot e por último tiramos o processador.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Logo após, desconectamos os cabos do HD e retiramos ele do local.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Desconectamos o DVD da fonte de alimentação.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E por último após desconectar todos os cabos da fonte de alimentação retiramos ela.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79E978-68E4-4B7A-A2C1-7B5B5F1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36024" y="914082"/>
            <a:ext cx="1841951" cy="3274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3FBAC5-4E01-4F69-A78B-568CDD45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38353" y="3666702"/>
            <a:ext cx="1941772" cy="3221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76E39E-17A0-4025-ABCF-1F5CE8A6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20424" y="2137096"/>
            <a:ext cx="1653548" cy="2939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4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Reconectando todos os componentes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4969"/>
            <a:ext cx="3573200" cy="3786231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Inserimos o DVD de volta ao local e também a fonte de alimentação.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Com cuidado, colocamos o HD de volta e depois a placa mãe.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parafusamos cada componente que desconectamos anteriormente 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970FBA-2A40-4E01-99F2-376691FD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99620" y="1742775"/>
            <a:ext cx="2510450" cy="4463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95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5AD8B-358C-4BE5-BAEB-BE3CD97C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1963"/>
            <a:ext cx="4026205" cy="4239237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Após todos eles alocados começamos a reconectar todos os cabos novamente 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E colocamos o cooler de volta ao local da placa mãe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9AB087-5777-4A90-947A-27AC00C3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59" y="2608976"/>
            <a:ext cx="4034169" cy="22692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3959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76ECB-4E84-4D76-BD6B-F24183D3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Testando a máquina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E3F4-72E1-451C-9B1F-02166125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38" y="2252444"/>
            <a:ext cx="5049662" cy="3995956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Depois de todos os itens parafusados  e conectados uns aos outros, fechamos a CPU com a sua placa e a parafusamos.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Conectamos o cabo de energia e VGA na CPU para inicializarmos a máquina.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Ligamos o botão de </a:t>
            </a:r>
            <a:r>
              <a:rPr lang="pt-BR" dirty="0" err="1">
                <a:latin typeface="Algerian" panose="04020705040A02060702" pitchFamily="82" charset="0"/>
              </a:rPr>
              <a:t>power</a:t>
            </a:r>
            <a:r>
              <a:rPr lang="pt-BR" dirty="0">
                <a:latin typeface="Algerian" panose="04020705040A02060702" pitchFamily="82" charset="0"/>
              </a:rPr>
              <a:t> e a maquina ligou normalmente.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C8A338-05C9-4060-9CBB-C1BA11A6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46" y="1872141"/>
            <a:ext cx="2247726" cy="39959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7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Instalando o  Windows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05637"/>
            <a:ext cx="10024334" cy="3808602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Ao tentarmos instalar o Windows houve um problema pois o mesmo não reconhecia nenhum HD no sistema.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Tivemos que abrir novamente a CPU para identificarmos o erro, até então estava tudo conforme.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Trocamos o display que estávamos utilizando para instalar o Windows por um CD e para verificar se funcionava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O que também deu negativo e então trocamos os cabos que estava conectando o HD na placa mãe e voltou a funcionar normalmente.</a:t>
            </a:r>
          </a:p>
        </p:txBody>
      </p:sp>
    </p:spTree>
    <p:extLst>
      <p:ext uri="{BB962C8B-B14F-4D97-AF65-F5344CB8AC3E}">
        <p14:creationId xmlns:p14="http://schemas.microsoft.com/office/powerpoint/2010/main" val="30224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102</TotalTime>
  <Words>523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Century Gothic</vt:lpstr>
      <vt:lpstr>Gabriola</vt:lpstr>
      <vt:lpstr>Malha</vt:lpstr>
      <vt:lpstr>Relatório de manutenção </vt:lpstr>
      <vt:lpstr>Testando a máquina </vt:lpstr>
      <vt:lpstr>Abrindo a maquina </vt:lpstr>
      <vt:lpstr>Retirando e conectando os cabos </vt:lpstr>
      <vt:lpstr>Removendo as  peças </vt:lpstr>
      <vt:lpstr>Reconectando todos os componentes </vt:lpstr>
      <vt:lpstr>Apresentação do PowerPoint</vt:lpstr>
      <vt:lpstr>Testando a máquina </vt:lpstr>
      <vt:lpstr>Instalando o  Windows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manutenção</dc:title>
  <dc:creator>CAI</dc:creator>
  <cp:lastModifiedBy>CAI</cp:lastModifiedBy>
  <cp:revision>8</cp:revision>
  <dcterms:created xsi:type="dcterms:W3CDTF">2023-05-16T11:28:43Z</dcterms:created>
  <dcterms:modified xsi:type="dcterms:W3CDTF">2023-05-16T13:10:43Z</dcterms:modified>
</cp:coreProperties>
</file>